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ca18e4f1e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ca18e4f1e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ca18e4f1e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ca18e4f1e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ca18e4f1e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ca18e4f1e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2905600" y="445025"/>
            <a:ext cx="5926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76950" y="1852975"/>
            <a:ext cx="8520600" cy="296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366075" y="9126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66075" y="1668100"/>
            <a:ext cx="8520600" cy="287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5069550" y="445025"/>
            <a:ext cx="3762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5113200" y="1402600"/>
            <a:ext cx="3762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